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945"/>
    <a:srgbClr val="112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68"/>
  </p:normalViewPr>
  <p:slideViewPr>
    <p:cSldViewPr snapToGrid="0">
      <p:cViewPr varScale="1">
        <p:scale>
          <a:sx n="119" d="100"/>
          <a:sy n="119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E693BE-A899-CB9F-C5DC-C8F587DAEA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972F7-1E35-46E7-EA95-ED569B09CF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4047-834A-064D-A722-612FEB71DF8E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B08B6-ECF3-AE3B-10F8-5D64CCC671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183F2-CFD0-4B0F-63B7-1DD3E4271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2A5D-85F7-5947-A11A-2CDA34EC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72D2CC-5788-E39F-6DFA-4603AF4F5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BC4348A-E524-B740-3FF7-C9FEE57BB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3831"/>
            <a:ext cx="10515600" cy="770338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8170C-32E6-0670-CE0F-CD8898A95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5512" y="5026688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3BB47-2FF2-8AF6-2F82-CA98EA091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4E8E6-662D-E46B-B86B-AE0C74D8A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0A2637EF-BEEC-6965-8E88-12B81FB41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806197"/>
            <a:ext cx="5449556" cy="523334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FC325BB-73CB-3AFF-FB04-D31D1E0DC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098" y="1806197"/>
            <a:ext cx="4030175" cy="223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C327430-0CA2-8CFD-0694-057B3A1FC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098" y="4363305"/>
            <a:ext cx="4030175" cy="223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3163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BC05E-B76E-C5D1-A86A-EA62FBA02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7AB4B-74ED-FFFA-A470-9419E116C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0EC105FC-549C-B063-BCAE-530A17898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60" y="2974316"/>
            <a:ext cx="4545204" cy="454684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07F013B-28CC-61E5-F36E-918AEAC52C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2180" y="3201659"/>
            <a:ext cx="5027525" cy="2395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8852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40E14-2564-F21B-BBB2-F0E476413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ADC16-4121-7365-96E4-6E6F28B9F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328382F0-F71C-C6C7-3253-CD85D23EA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21" y="2149527"/>
            <a:ext cx="2909835" cy="523334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A109E89-C457-6F26-81FC-CF3AD6CBB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9650" y="3616325"/>
            <a:ext cx="6837363" cy="237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0028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0FD92-AC9B-3885-0E0F-505B9028A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93466-EBEC-1DBE-D656-DA1FF5D5B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A3FC42D9-5A55-E105-CC25-E7D9FB3D9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21" y="2536390"/>
            <a:ext cx="2909835" cy="523334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EFF9B64-1749-17C0-9FF7-DB7ACD3DA3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9022" y="3783047"/>
            <a:ext cx="6054970" cy="237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6845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2363A-7C03-CBFB-CECE-DD64A0AC2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E0A6D-4276-BF37-846B-54EFBCD46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DCC71537-5476-8AA9-117A-599BEFC3B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78" y="959617"/>
            <a:ext cx="2909835" cy="523334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481D18D-0A50-9AB4-9CC6-1713F55D9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878" y="2422472"/>
            <a:ext cx="2989593" cy="3872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808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4A144-F988-7451-E230-D29BB1C93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185B2-882C-3475-733E-5DA3CAAE0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EE31A152-EC6B-3154-2A20-CAFE10727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2765" y="562706"/>
            <a:ext cx="6366469" cy="523334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F207E0E-A10B-51C0-EA2C-C9C55AA82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1923" y="2630563"/>
            <a:ext cx="3874477" cy="121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4E68678-B600-834E-4B58-A08ABB40E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7694" y="2630563"/>
            <a:ext cx="3874477" cy="121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F97B4F4-5569-E0E7-85FC-B02A7A0C7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1923" y="4549798"/>
            <a:ext cx="3874477" cy="121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4FC10EE-963A-CEC1-E030-69AA851CF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7694" y="4549798"/>
            <a:ext cx="3874477" cy="121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761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97505-E7AA-23C3-44EF-B5293BDBE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49F6C624-7EA9-61BC-4FBF-73D248557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214" y="3603819"/>
            <a:ext cx="2909835" cy="523334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40978-9F4D-EF17-D494-A9342C889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7BE124DA-D858-B966-D86F-77BF43569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1202" y="3989195"/>
            <a:ext cx="2989593" cy="2557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2FDED80-BB66-3D08-600D-DF5C54A88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549" y="3989194"/>
            <a:ext cx="2989593" cy="2557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932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79E0F-31E7-E3D2-A3F2-5932E3A5C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81D9B-B668-4713-7FC2-AC4195716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40DEC-A3A8-4994-CE41-4DFCCCB74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97155-F01E-6F60-946F-4355BE3BE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1D84557F-0ABF-EF94-3796-F0D5C1BA8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710" y="1838847"/>
            <a:ext cx="3417697" cy="523334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B660D7B-5AA4-8E1B-6DBE-3EA0F04FB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761" y="3647551"/>
            <a:ext cx="4911865" cy="2873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AE00790-6804-E414-7C27-A8A29D9EF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647551"/>
            <a:ext cx="5027525" cy="2873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6985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716D68-4764-276C-9F4B-DCEB688AE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680A4-486D-DB00-03DF-69374E2DD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9582" y="6295294"/>
            <a:ext cx="502418" cy="50241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349F15B2-60ED-29AE-3649-EE35D2FCB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902" y="2669322"/>
            <a:ext cx="6899032" cy="523334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EEA72ED-F51D-EC8A-8605-1E38A32D0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9115" y="4997109"/>
            <a:ext cx="4300279" cy="1322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D5E4DF3-36AA-1A48-C4CB-4E565D030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3098" y="4997109"/>
            <a:ext cx="4300279" cy="1322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11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7269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A9FA-7036-0945-2805-EA99E1F6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6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4E00-1A38-DC1C-C672-71C60432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E1856-A32A-83C0-88F0-BE9F20B78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BE93C-4991-7D8E-1E1A-45F3EA1585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1FE08C-E42E-3141-C0CB-B2525D89EEBD}"/>
              </a:ext>
            </a:extLst>
          </p:cNvPr>
          <p:cNvSpPr/>
          <p:nvPr/>
        </p:nvSpPr>
        <p:spPr>
          <a:xfrm>
            <a:off x="303542" y="1738772"/>
            <a:ext cx="540519" cy="540519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C11AE4-644A-11EB-31B5-3532B422710A}"/>
              </a:ext>
            </a:extLst>
          </p:cNvPr>
          <p:cNvSpPr/>
          <p:nvPr/>
        </p:nvSpPr>
        <p:spPr>
          <a:xfrm>
            <a:off x="303542" y="4336073"/>
            <a:ext cx="540519" cy="540519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5DC8-5CDF-7957-84DE-3B9CAE8E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7E96-DFA1-044A-B6AB-ABA52BD7F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41D23F-4604-CB83-B566-834F2D81676E}"/>
              </a:ext>
            </a:extLst>
          </p:cNvPr>
          <p:cNvSpPr/>
          <p:nvPr/>
        </p:nvSpPr>
        <p:spPr>
          <a:xfrm>
            <a:off x="7100201" y="1134411"/>
            <a:ext cx="1951485" cy="1951485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647D33F-CB8F-4CB4-D7DE-FDD657BCB602}"/>
              </a:ext>
            </a:extLst>
          </p:cNvPr>
          <p:cNvSpPr txBox="1">
            <a:spLocks/>
          </p:cNvSpPr>
          <p:nvPr/>
        </p:nvSpPr>
        <p:spPr>
          <a:xfrm>
            <a:off x="247860" y="3557120"/>
            <a:ext cx="4545204" cy="4546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rgbClr val="62A945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485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0EAA-8AF1-823D-F6E3-FB023F1B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F24A-5FBE-26CB-5139-E8C55B984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522A-966B-A198-B38C-134A2F56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75C3E-9294-9EC6-4629-78FAA3CE3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D436-0CC9-7F5C-E7DE-DA189075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BB64D-E844-CF5B-A35C-B9B6873E2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4F76-53D6-E43D-2BE3-38699589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62F8A-0FAD-E0E3-407D-CB5317BF3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BF771-30EC-6341-F6C2-997A03E16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5E8AC-DD41-159B-1A7D-1DFED3B0C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65955C-D314-F59E-43E2-DE6054AE7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90054C-CFB6-25C6-2EA5-F742BB472FE5}"/>
              </a:ext>
            </a:extLst>
          </p:cNvPr>
          <p:cNvSpPr/>
          <p:nvPr/>
        </p:nvSpPr>
        <p:spPr>
          <a:xfrm>
            <a:off x="795494" y="2630563"/>
            <a:ext cx="554335" cy="551922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377E7-3D12-9E92-E150-53D787B2EE6F}"/>
              </a:ext>
            </a:extLst>
          </p:cNvPr>
          <p:cNvSpPr/>
          <p:nvPr/>
        </p:nvSpPr>
        <p:spPr>
          <a:xfrm>
            <a:off x="6188109" y="2630563"/>
            <a:ext cx="554335" cy="551922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0E0C99-1F02-27FD-142C-49827FBF3FC7}"/>
              </a:ext>
            </a:extLst>
          </p:cNvPr>
          <p:cNvSpPr/>
          <p:nvPr/>
        </p:nvSpPr>
        <p:spPr>
          <a:xfrm>
            <a:off x="832338" y="4549798"/>
            <a:ext cx="554335" cy="551922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F3DD0D-F522-CA93-E323-B842FFB84A1E}"/>
              </a:ext>
            </a:extLst>
          </p:cNvPr>
          <p:cNvSpPr/>
          <p:nvPr/>
        </p:nvSpPr>
        <p:spPr>
          <a:xfrm>
            <a:off x="6188109" y="4549798"/>
            <a:ext cx="554335" cy="551922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87D-8043-63C1-CC67-A38E9FE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1355F-A3D4-57F3-A078-BEA000E73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930FF-7BFB-0E14-FA4E-9BD743B74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DF5671-EDE3-70FC-55C2-C171BDDD8A78}"/>
              </a:ext>
            </a:extLst>
          </p:cNvPr>
          <p:cNvSpPr/>
          <p:nvPr/>
        </p:nvSpPr>
        <p:spPr>
          <a:xfrm>
            <a:off x="5120257" y="1404663"/>
            <a:ext cx="1951485" cy="1951485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4DD32B-2715-DF28-12B8-12A5C6187557}"/>
              </a:ext>
            </a:extLst>
          </p:cNvPr>
          <p:cNvSpPr/>
          <p:nvPr/>
        </p:nvSpPr>
        <p:spPr>
          <a:xfrm>
            <a:off x="9054604" y="1404663"/>
            <a:ext cx="1951485" cy="1951485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99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01BA-E588-0DFC-F306-C6FBC0AD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13B5-D210-4173-8F31-4181E7DF8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E281B-EADD-9AEE-90BC-7C2B01A01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66AB-9745-0E2C-FC07-85AA7CB9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52C0-3D71-93E6-C40C-3105599D0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8431E-B56D-50F9-C24E-13CA465D5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490A0C-537D-2E50-33FA-7E7F3054261E}"/>
              </a:ext>
            </a:extLst>
          </p:cNvPr>
          <p:cNvSpPr/>
          <p:nvPr/>
        </p:nvSpPr>
        <p:spPr>
          <a:xfrm>
            <a:off x="3241847" y="3982812"/>
            <a:ext cx="654817" cy="654817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92D087-9A47-41B7-56B0-DC2F5B770B65}"/>
              </a:ext>
            </a:extLst>
          </p:cNvPr>
          <p:cNvSpPr/>
          <p:nvPr/>
        </p:nvSpPr>
        <p:spPr>
          <a:xfrm>
            <a:off x="8225830" y="3982812"/>
            <a:ext cx="654817" cy="654817"/>
          </a:xfrm>
          <a:prstGeom prst="ellipse">
            <a:avLst/>
          </a:prstGeom>
          <a:solidFill>
            <a:srgbClr val="62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b="0" i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Clark</dc:creator>
  <cp:lastModifiedBy>Chris Clark</cp:lastModifiedBy>
  <cp:revision>2</cp:revision>
  <dcterms:created xsi:type="dcterms:W3CDTF">2022-08-02T17:09:18Z</dcterms:created>
  <dcterms:modified xsi:type="dcterms:W3CDTF">2022-08-02T18:07:49Z</dcterms:modified>
</cp:coreProperties>
</file>