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340"/>
  </p:normalViewPr>
  <p:slideViewPr>
    <p:cSldViewPr snapToGrid="0" snapToObjects="1">
      <p:cViewPr varScale="1">
        <p:scale>
          <a:sx n="120" d="100"/>
          <a:sy n="120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8C17C-E471-9344-AF7D-CC777AA47B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2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1D4DB5-2CAC-BD4C-84C0-F4EDB3D3F5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2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A74A81-FFA5-4B47-821D-BFBE55E146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7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8FD71D-7F9D-9346-B50D-94CE603DAF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1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045C14-DE88-BD40-B01B-4D1725455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28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05C62-A184-7E49-940A-748694B210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6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07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DB9236-ED42-FF40-9940-DB4B4268C1DB}"/>
              </a:ext>
            </a:extLst>
          </p:cNvPr>
          <p:cNvSpPr txBox="1"/>
          <p:nvPr/>
        </p:nvSpPr>
        <p:spPr>
          <a:xfrm>
            <a:off x="1577163" y="3338623"/>
            <a:ext cx="9037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795726-E310-2143-ACF8-5D317CCA4BF7}"/>
              </a:ext>
            </a:extLst>
          </p:cNvPr>
          <p:cNvSpPr txBox="1"/>
          <p:nvPr/>
        </p:nvSpPr>
        <p:spPr>
          <a:xfrm>
            <a:off x="1577163" y="4108064"/>
            <a:ext cx="9037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111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27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1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93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86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70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</Words>
  <Application>Microsoft Macintosh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 clark</cp:lastModifiedBy>
  <cp:revision>6</cp:revision>
  <dcterms:created xsi:type="dcterms:W3CDTF">2019-01-08T14:07:16Z</dcterms:created>
  <dcterms:modified xsi:type="dcterms:W3CDTF">2020-04-07T16:43:19Z</dcterms:modified>
</cp:coreProperties>
</file>